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2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6" autoAdjust="0"/>
    <p:restoredTop sz="94660"/>
  </p:normalViewPr>
  <p:slideViewPr>
    <p:cSldViewPr>
      <p:cViewPr varScale="1">
        <p:scale>
          <a:sx n="68" d="100"/>
          <a:sy n="68" d="100"/>
        </p:scale>
        <p:origin x="-14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572D5-92EE-4DEE-B59C-E847EFEB00EE}" type="datetimeFigureOut">
              <a:rPr lang="ru-RU" smtClean="0"/>
              <a:pPr/>
              <a:t>27.09.2014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5907F-FF93-42A8-B211-48975DF5F6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572D5-92EE-4DEE-B59C-E847EFEB00EE}" type="datetimeFigureOut">
              <a:rPr lang="ru-RU" smtClean="0"/>
              <a:pPr/>
              <a:t>27.09.2014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5907F-FF93-42A8-B211-48975DF5F6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572D5-92EE-4DEE-B59C-E847EFEB00EE}" type="datetimeFigureOut">
              <a:rPr lang="ru-RU" smtClean="0"/>
              <a:pPr/>
              <a:t>27.09.2014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5907F-FF93-42A8-B211-48975DF5F6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572D5-92EE-4DEE-B59C-E847EFEB00EE}" type="datetimeFigureOut">
              <a:rPr lang="ru-RU" smtClean="0"/>
              <a:pPr/>
              <a:t>27.09.2014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5907F-FF93-42A8-B211-48975DF5F6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572D5-92EE-4DEE-B59C-E847EFEB00EE}" type="datetimeFigureOut">
              <a:rPr lang="ru-RU" smtClean="0"/>
              <a:pPr/>
              <a:t>27.09.2014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5907F-FF93-42A8-B211-48975DF5F6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572D5-92EE-4DEE-B59C-E847EFEB00EE}" type="datetimeFigureOut">
              <a:rPr lang="ru-RU" smtClean="0"/>
              <a:pPr/>
              <a:t>27.09.2014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5907F-FF93-42A8-B211-48975DF5F6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572D5-92EE-4DEE-B59C-E847EFEB00EE}" type="datetimeFigureOut">
              <a:rPr lang="ru-RU" smtClean="0"/>
              <a:pPr/>
              <a:t>27.09.2014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5907F-FF93-42A8-B211-48975DF5F6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572D5-92EE-4DEE-B59C-E847EFEB00EE}" type="datetimeFigureOut">
              <a:rPr lang="ru-RU" smtClean="0"/>
              <a:pPr/>
              <a:t>27.09.2014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5907F-FF93-42A8-B211-48975DF5F6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572D5-92EE-4DEE-B59C-E847EFEB00EE}" type="datetimeFigureOut">
              <a:rPr lang="ru-RU" smtClean="0"/>
              <a:pPr/>
              <a:t>27.09.2014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5907F-FF93-42A8-B211-48975DF5F6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572D5-92EE-4DEE-B59C-E847EFEB00EE}" type="datetimeFigureOut">
              <a:rPr lang="ru-RU" smtClean="0"/>
              <a:pPr/>
              <a:t>27.09.2014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5907F-FF93-42A8-B211-48975DF5F6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572D5-92EE-4DEE-B59C-E847EFEB00EE}" type="datetimeFigureOut">
              <a:rPr lang="ru-RU" smtClean="0"/>
              <a:pPr/>
              <a:t>27.09.2014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5907F-FF93-42A8-B211-48975DF5F6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5572D5-92EE-4DEE-B59C-E847EFEB00EE}" type="datetimeFigureOut">
              <a:rPr lang="ru-RU" smtClean="0"/>
              <a:pPr/>
              <a:t>27.09.2014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A5907F-FF93-42A8-B211-48975DF5F6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biography.sgu.ru/bio/data/files/pictures/image/36524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 descr="М.Е. Салтыков-Щедрин. Художник И. Крамской. 187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857232"/>
            <a:ext cx="3959225" cy="5256213"/>
          </a:xfrm>
          <a:prstGeom prst="rect">
            <a:avLst/>
          </a:prstGeom>
          <a:solidFill>
            <a:schemeClr val="accent2">
              <a:lumMod val="75000"/>
            </a:schemeClr>
          </a:solidFill>
          <a:ln w="76200" cmpd="tri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4929190" y="1142984"/>
            <a:ext cx="4000528" cy="41919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3600" b="1" i="1" dirty="0">
                <a:solidFill>
                  <a:schemeClr val="accent2">
                    <a:lumMod val="50000"/>
                  </a:schemeClr>
                </a:solidFill>
              </a:rPr>
              <a:t>Жизнь и творчество</a:t>
            </a:r>
            <a:endParaRPr lang="en-US" sz="3600" b="1" i="1" dirty="0">
              <a:solidFill>
                <a:schemeClr val="accent2">
                  <a:lumMod val="50000"/>
                </a:schemeClr>
              </a:solidFill>
            </a:endParaRPr>
          </a:p>
          <a:p>
            <a:pPr lvl="0" algn="ctr">
              <a:spcBef>
                <a:spcPct val="20000"/>
              </a:spcBef>
              <a:defRPr/>
            </a:pPr>
            <a:r>
              <a:rPr lang="ru-RU" sz="3600" b="1" i="1" dirty="0">
                <a:solidFill>
                  <a:schemeClr val="accent2">
                    <a:lumMod val="50000"/>
                  </a:schemeClr>
                </a:solidFill>
              </a:rPr>
              <a:t>Михаила </a:t>
            </a:r>
            <a:r>
              <a:rPr lang="ru-RU" sz="3600" b="1" i="1" dirty="0" err="1">
                <a:solidFill>
                  <a:schemeClr val="accent2">
                    <a:lumMod val="50000"/>
                  </a:schemeClr>
                </a:solidFill>
              </a:rPr>
              <a:t>Евграфовича</a:t>
            </a:r>
            <a:r>
              <a:rPr lang="ru-RU" sz="3600" b="1" i="1" dirty="0">
                <a:solidFill>
                  <a:schemeClr val="accent2">
                    <a:lumMod val="50000"/>
                  </a:schemeClr>
                </a:solidFill>
              </a:rPr>
              <a:t> Салтыкова-Щедрина</a:t>
            </a:r>
          </a:p>
          <a:p>
            <a:pPr lvl="0" algn="ctr">
              <a:spcBef>
                <a:spcPct val="20000"/>
              </a:spcBef>
              <a:defRPr/>
            </a:pPr>
            <a:r>
              <a:rPr lang="ru-RU" sz="3600" b="1" i="1" dirty="0">
                <a:solidFill>
                  <a:schemeClr val="accent2">
                    <a:lumMod val="50000"/>
                  </a:schemeClr>
                </a:solidFill>
              </a:rPr>
              <a:t>(1826 – 1889)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1000108"/>
            <a:ext cx="3203575" cy="461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85784" y="1857364"/>
            <a:ext cx="3550605" cy="4857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3636" y="2357430"/>
            <a:ext cx="2716269" cy="391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643174" y="428604"/>
            <a:ext cx="34805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Елизавета Аполлоновна - жена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1500" y="1643050"/>
            <a:ext cx="19413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Елизавета - дочь</a:t>
            </a:r>
            <a:endParaRPr lang="ru-RU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481278" y="1785926"/>
            <a:ext cx="20785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Константин - сын</a:t>
            </a:r>
            <a:endParaRPr lang="ru-RU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М.Е. Салтыков-Щедрин. Фото конца 1860-х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620713"/>
            <a:ext cx="4367213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714844" y="642918"/>
            <a:ext cx="442915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В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1858 — 1862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служил вице-губернатором в Рязани, затем в Твери. В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1862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писатель вышел в отставку, переехал в Петербург и по приглашению Некрасова вошел в редакцию журнала "Современник", который в это время испытывал огромные трудности (Добролюбов скончался, Чернышевский заключен в Петропавловскую крепость). Салтыков взял на себя огромную писательскую и редакторскую работу. 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2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57158" y="6143644"/>
            <a:ext cx="84296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Дом в Петербурге, где жил М.Е.Салтыков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Щедрин в лесу реакции. Художники Д. Брызгалов, Н. Орлов. 188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05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42844" y="6000769"/>
            <a:ext cx="45720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Щедрин в лесу реакции. Художники Д. Брызгалов, Н. Орлов. 1883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М.Е. Салтыков-Щедрин. Художник Н. Ярошенко. 188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476250"/>
            <a:ext cx="3810000" cy="607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071934" y="571480"/>
            <a:ext cx="471489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В последние годы жизни писатель создал свои шедевры: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"Сказки"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 (1882 — 86);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"Мелочи жизни"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 (1886 — 87); автобиографический роман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"Пошехонская старина"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 (1887 — 89).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0" y="642918"/>
            <a:ext cx="45720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За несколько дней до смерти он написал первые страницы нового произведения "Забытые слова", где хотел напомнить "пестрым людям" 1880-х об утраченных ими словах: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"совесть, отечество, человечество... другие там еще...".</a:t>
            </a:r>
          </a:p>
          <a:p>
            <a:pPr algn="ctr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Умер М. Салтыков-Щедрин 28 апреля (10 мая н.с.)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1889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в Петербурге.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" name="Picture 5" descr="М.Е. Салтыков-Щедрин. Художник В. Матэ. 188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0713"/>
            <a:ext cx="4476750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Картинка 2 из 30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571480"/>
            <a:ext cx="4214842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429124" y="1000108"/>
            <a:ext cx="564357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Rockwell Extra Bold" pitchFamily="18" charset="0"/>
              </a:rPr>
              <a:t>Его преследуют хулы:                    Он ловит звуки одобренья                    Не в сладком ропоте хвалы,                     А в диких звуках одобренья.</a:t>
            </a:r>
          </a:p>
          <a:p>
            <a:pPr>
              <a:spcBef>
                <a:spcPct val="50000"/>
              </a:spcBef>
            </a:pP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Rockwell Extra Bold" pitchFamily="18" charset="0"/>
              </a:rPr>
              <a:t>                   Н. А. Некрасов.</a:t>
            </a:r>
            <a:endParaRPr lang="ru-RU" sz="2800" b="1" i="1" dirty="0">
              <a:solidFill>
                <a:schemeClr val="accent2">
                  <a:lumMod val="50000"/>
                </a:schemeClr>
              </a:solidFill>
              <a:latin typeface="Rockwell Extra Bol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144000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-214346" y="6027003"/>
            <a:ext cx="93583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Писатель родился в селе Спас-Угол </a:t>
            </a:r>
            <a:r>
              <a:rPr lang="ru-RU" sz="2400" b="1" i="1" dirty="0" err="1" smtClean="0">
                <a:solidFill>
                  <a:schemeClr val="accent2">
                    <a:lumMod val="50000"/>
                  </a:schemeClr>
                </a:solidFill>
              </a:rPr>
              <a:t>Калязинского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 уезда Тверской губернии 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44" y="642894"/>
            <a:ext cx="3857652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67176" y="428604"/>
            <a:ext cx="4933980" cy="657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000100" y="142852"/>
            <a:ext cx="7715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Родители  М. Е. Салтыкова-Щедрина</a:t>
            </a:r>
            <a:endParaRPr lang="ru-RU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97772" y="5500702"/>
            <a:ext cx="20890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Arial"/>
                <a:cs typeface="Arial"/>
              </a:rPr>
              <a:t>О. М. Салтыкова</a:t>
            </a:r>
            <a:endParaRPr lang="ru-RU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15008" y="5500702"/>
            <a:ext cx="19125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Arial"/>
                <a:cs typeface="Arial"/>
              </a:rPr>
              <a:t>Е. В. Салтыков</a:t>
            </a:r>
            <a:endParaRPr lang="ru-RU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chemeClr val="bg1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714480" y="5214950"/>
            <a:ext cx="55007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 smtClean="0">
                <a:solidFill>
                  <a:srgbClr val="000000"/>
                </a:solidFill>
              </a:rPr>
              <a:t>Московский дворянский институт</a:t>
            </a:r>
            <a:endParaRPr lang="ru-RU" sz="2400" b="1" dirty="0">
              <a:solidFill>
                <a:srgbClr val="0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5857892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Получив хорошее домашнее образование, Салтыков в 10 лет был принят пансионером в Московский дворянский институт, где провел два года. 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476250"/>
            <a:ext cx="3935412" cy="597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286248" y="500042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Детские годы прошли в родовом имении отца в "...годы... самого разгара крепостного права", в одном из глухих углов "Пошехонья". </a:t>
            </a:r>
            <a:endParaRPr lang="ru-RU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552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428992" y="142852"/>
            <a:ext cx="45005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 smtClean="0"/>
              <a:t>Царскосельский лицей</a:t>
            </a:r>
            <a:endParaRPr lang="ru-RU" sz="28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5500702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В 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1838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 переведен в Царскосельский лицей. Здесь начал писать стихи, испытав большое влияние статей Белинского и Герцена, произведений Гоголя. 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8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77792" y="620713"/>
            <a:ext cx="4078288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929058" y="357167"/>
            <a:ext cx="500066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В 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1844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 после окончания лицея служил чиновником в канцелярии Военного министерства. 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"...Везде долг, везде принуждение, везде скука и ложь...,"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 — такую характеристику дал он бюрократическому Петербургу. Другая жизнь более привлекала Салтыкова: общение с литераторами, посещение "пятниц" Петрашевского, где собирались философы, ученые, литераторы, военные, объединенные антикрепостническими настроениями, поисками идеалов справедливого общества.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М.Е. Салтыков-Щедрин. Литография А. Мюнстера. 1850-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549275"/>
            <a:ext cx="3841750" cy="590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357686" y="571480"/>
            <a:ext cx="442915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В конце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1855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, после смерти Николая I, получив право "проживать где пожелает", возвратился в Петербург и возобновил литературную работу. В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1856 — 1857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 были написаны "Губернские очерки", изданные от имени "надворного советника                 Н. Щедрина", ставшего известным всей читающей России, назвавшей его наследником Гоголя. В это время женился на 17-летней дочери вятского вице-губернатора, Е.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</a:rPr>
              <a:t>Болтиной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. </a:t>
            </a:r>
            <a:endParaRPr lang="ru-RU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457</Words>
  <Application>Microsoft Office PowerPoint</Application>
  <PresentationFormat>Экран (4:3)</PresentationFormat>
  <Paragraphs>25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Андрей</cp:lastModifiedBy>
  <cp:revision>11</cp:revision>
  <dcterms:created xsi:type="dcterms:W3CDTF">2012-01-13T15:51:04Z</dcterms:created>
  <dcterms:modified xsi:type="dcterms:W3CDTF">2014-09-27T19:29:31Z</dcterms:modified>
</cp:coreProperties>
</file>