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303" r:id="rId3"/>
    <p:sldId id="310" r:id="rId4"/>
    <p:sldId id="305" r:id="rId5"/>
    <p:sldId id="304" r:id="rId6"/>
    <p:sldId id="311" r:id="rId7"/>
    <p:sldId id="309" r:id="rId8"/>
    <p:sldId id="306" r:id="rId9"/>
    <p:sldId id="308" r:id="rId10"/>
    <p:sldId id="312" r:id="rId11"/>
    <p:sldId id="313" r:id="rId12"/>
    <p:sldId id="314" r:id="rId13"/>
    <p:sldId id="31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12B807-7CC3-41CA-9C39-63F88E2E24C7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53EB52-E723-4C2E-9FED-3BFC597598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641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71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BFEC7A9-56CA-48BB-BAC2-F12346167975}" type="slidenum">
              <a:rPr lang="ru-RU" altLang="ru-RU">
                <a:solidFill>
                  <a:srgbClr val="000000"/>
                </a:solidFill>
              </a:rPr>
              <a:pPr eaLnBrk="1" hangingPunct="1"/>
              <a:t>10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942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B012-ED43-49BE-909B-9CD94CBA8F9F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7F28-14DA-4E2C-9C15-D72EAF2FA7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113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B012-ED43-49BE-909B-9CD94CBA8F9F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7F28-14DA-4E2C-9C15-D72EAF2FA7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52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B012-ED43-49BE-909B-9CD94CBA8F9F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7F28-14DA-4E2C-9C15-D72EAF2FA7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55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B012-ED43-49BE-909B-9CD94CBA8F9F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7F28-14DA-4E2C-9C15-D72EAF2FA7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47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B012-ED43-49BE-909B-9CD94CBA8F9F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7F28-14DA-4E2C-9C15-D72EAF2FA7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287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B012-ED43-49BE-909B-9CD94CBA8F9F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7F28-14DA-4E2C-9C15-D72EAF2FA7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0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B012-ED43-49BE-909B-9CD94CBA8F9F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7F28-14DA-4E2C-9C15-D72EAF2FA7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759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B012-ED43-49BE-909B-9CD94CBA8F9F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7F28-14DA-4E2C-9C15-D72EAF2FA7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577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B012-ED43-49BE-909B-9CD94CBA8F9F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7F28-14DA-4E2C-9C15-D72EAF2FA7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08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B012-ED43-49BE-909B-9CD94CBA8F9F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7F28-14DA-4E2C-9C15-D72EAF2FA7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19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4B012-ED43-49BE-909B-9CD94CBA8F9F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7F28-14DA-4E2C-9C15-D72EAF2FA7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170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4B012-ED43-49BE-909B-9CD94CBA8F9F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87F28-14DA-4E2C-9C15-D72EAF2FA739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44" y="0"/>
            <a:ext cx="91081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799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764704"/>
            <a:ext cx="7772400" cy="2376264"/>
          </a:xfr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</a:pPr>
            <a:r>
              <a:rPr lang="ru-RU" sz="2300" b="1" i="1" dirty="0">
                <a:solidFill>
                  <a:srgbClr val="DC9E1F">
                    <a:lumMod val="10000"/>
                  </a:srgbClr>
                </a:solidFill>
                <a:ea typeface="+mn-ea"/>
                <a:cs typeface="+mn-cs"/>
              </a:rPr>
              <a:t>МБОУ Киселевская СОШ им. Н.В. Попова</a:t>
            </a:r>
            <a:br>
              <a:rPr lang="ru-RU" sz="2300" b="1" i="1" dirty="0">
                <a:solidFill>
                  <a:srgbClr val="DC9E1F">
                    <a:lumMod val="10000"/>
                  </a:srgbClr>
                </a:solidFill>
                <a:ea typeface="+mn-ea"/>
                <a:cs typeface="+mn-cs"/>
              </a:rPr>
            </a:br>
            <a:r>
              <a:rPr lang="ru-RU" sz="3200" b="1" i="1" dirty="0" smtClean="0"/>
              <a:t> </a:t>
            </a:r>
            <a:r>
              <a:rPr lang="ru-RU" sz="3200" b="1" i="1" dirty="0"/>
              <a:t>«Школьный музей – центр </a:t>
            </a:r>
            <a:r>
              <a:rPr lang="ru-RU" sz="3200" b="1" i="1" dirty="0" smtClean="0"/>
              <a:t>гражданско-патриотического </a:t>
            </a:r>
            <a:r>
              <a:rPr lang="ru-RU" sz="3200" b="1" i="1" dirty="0"/>
              <a:t>и духовно-нравственного воспитания школьников»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5248" y="4221088"/>
            <a:ext cx="5797152" cy="1872208"/>
          </a:xfrm>
        </p:spPr>
        <p:txBody>
          <a:bodyPr>
            <a:normAutofit/>
          </a:bodyPr>
          <a:lstStyle/>
          <a:p>
            <a:pPr algn="r"/>
            <a:r>
              <a:rPr lang="ru-RU" sz="2300" b="1" i="1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ru-RU" sz="2300" b="1" i="1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r"/>
            <a:r>
              <a:rPr lang="ru-RU" sz="2000" b="1" i="1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ru-RU" sz="2000" b="1" i="1" dirty="0" smtClean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58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/>
              <a:t>Краеведческий музей Киселевской средней школы – один из старейших в районе. Дата открытия музея -17 января 1984г. </a:t>
            </a:r>
            <a:endParaRPr lang="ru-RU" sz="1800" dirty="0"/>
          </a:p>
        </p:txBody>
      </p:sp>
      <p:pic>
        <p:nvPicPr>
          <p:cNvPr id="4" name="Объект 3" descr="C:\Users\User\Desktop\20180222_12060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0791" y="1254363"/>
            <a:ext cx="1876350" cy="2372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20180222_12061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80926" y="1254363"/>
            <a:ext cx="1747058" cy="2372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F:\DCIM\171PHOTO\SAM_940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3727268"/>
            <a:ext cx="3672408" cy="2573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07504" y="3861048"/>
            <a:ext cx="410445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dirty="0"/>
              <a:t>В музее 2152  экспоната основного фонда и    420 вспомогательного. Это: письма, фото, журналы, награды, дневники, книги, медали, знамена, кубки, предметы быта, личные вещи, украшения, одежда, утварь, оружие, монеты, земля священных мест России, иконы, посуда, осколки скифского топора, наконечники стрел и копий средневековья, альбомы, буклеты, макеты, стенды, проспекты. Из них  372 экспоната военной истории основного фонда и      124 вспомогательного. Это: медали, фронтовые письма, награды, удостоверения к наградам, фото ветеранов войны, военные билеты, остатки оружия , найденного на территории села, записные книжки, планшеты, стенды, проспекты</a:t>
            </a:r>
            <a:endParaRPr lang="ru-RU" sz="1300" dirty="0"/>
          </a:p>
        </p:txBody>
      </p:sp>
    </p:spTree>
    <p:extLst>
      <p:ext uri="{BB962C8B-B14F-4D97-AF65-F5344CB8AC3E}">
        <p14:creationId xmlns:p14="http://schemas.microsoft.com/office/powerpoint/2010/main" val="254607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4268426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Объект 3" descr="H:\DCIM\171PHOTO\SAM_9370.JPG"/>
          <p:cNvPicPr>
            <a:picLocks/>
          </p:cNvPicPr>
          <p:nvPr/>
        </p:nvPicPr>
        <p:blipFill>
          <a:blip r:embed="rId3" cstate="print"/>
          <a:srcRect b="13622"/>
          <a:stretch>
            <a:fillRect/>
          </a:stretch>
        </p:blipFill>
        <p:spPr bwMode="auto">
          <a:xfrm>
            <a:off x="4427984" y="3679192"/>
            <a:ext cx="393899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9412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391" y="404664"/>
            <a:ext cx="5423409" cy="2664296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51" y="404664"/>
            <a:ext cx="2543089" cy="3384376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3" y="3297157"/>
            <a:ext cx="5288437" cy="30949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05" y="4005065"/>
            <a:ext cx="2552835" cy="2387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73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S630074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1999" y="3356992"/>
            <a:ext cx="3910705" cy="3138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F:\DCIM\171PHOTO\SAM_941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994" y="3356992"/>
            <a:ext cx="3903361" cy="3138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S630071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85505" y="381284"/>
            <a:ext cx="3597200" cy="2739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817" y="285434"/>
            <a:ext cx="3359490" cy="2698390"/>
          </a:xfrm>
          <a:prstGeom prst="rect">
            <a:avLst/>
          </a:prstGeom>
        </p:spPr>
      </p:pic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3419872" y="3068960"/>
            <a:ext cx="3888432" cy="3057203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170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3" descr="S63007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0" t="12823" r="2211" b="5708"/>
          <a:stretch>
            <a:fillRect/>
          </a:stretch>
        </p:blipFill>
        <p:spPr bwMode="auto">
          <a:xfrm>
            <a:off x="539750" y="1916113"/>
            <a:ext cx="8208963" cy="468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861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55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F:\DCIM\171PHOTO\SAM_941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74638"/>
            <a:ext cx="2602632" cy="3010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DCIM\171PHOTO\SAM_941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74638"/>
            <a:ext cx="2592288" cy="3010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645024"/>
            <a:ext cx="7632847" cy="2496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52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S6300730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417638"/>
            <a:ext cx="4042792" cy="5035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S630073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417638"/>
            <a:ext cx="4186808" cy="5035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8709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F:\DCIM\171PHOTO\SAM_9365.JPG"/>
          <p:cNvPicPr>
            <a:picLocks noGrp="1"/>
          </p:cNvPicPr>
          <p:nvPr>
            <p:ph idx="1"/>
          </p:nvPr>
        </p:nvPicPr>
        <p:blipFill>
          <a:blip r:embed="rId2" cstate="print"/>
          <a:srcRect b="10222"/>
          <a:stretch>
            <a:fillRect/>
          </a:stretch>
        </p:blipFill>
        <p:spPr bwMode="auto">
          <a:xfrm>
            <a:off x="457200" y="692696"/>
            <a:ext cx="8147248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9489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66563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8" t="29269" r="729" b="11864"/>
          <a:stretch>
            <a:fillRect/>
          </a:stretch>
        </p:blipFill>
        <p:spPr>
          <a:xfrm>
            <a:off x="107950" y="115888"/>
            <a:ext cx="8567738" cy="3589337"/>
          </a:xfrm>
        </p:spPr>
      </p:pic>
      <p:pic>
        <p:nvPicPr>
          <p:cNvPr id="66564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0" t="17451" r="6689" b="22701"/>
          <a:stretch>
            <a:fillRect/>
          </a:stretch>
        </p:blipFill>
        <p:spPr bwMode="auto">
          <a:xfrm>
            <a:off x="107950" y="3705225"/>
            <a:ext cx="8567738" cy="315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478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4" t="-400" r="7475" b="2750"/>
          <a:stretch>
            <a:fillRect/>
          </a:stretch>
        </p:blipFill>
        <p:spPr bwMode="auto">
          <a:xfrm>
            <a:off x="468313" y="260350"/>
            <a:ext cx="8424862" cy="659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extBox 2"/>
          <p:cNvSpPr txBox="1">
            <a:spLocks noChangeArrowheads="1"/>
          </p:cNvSpPr>
          <p:nvPr/>
        </p:nvSpPr>
        <p:spPr bwMode="auto">
          <a:xfrm>
            <a:off x="1835150" y="260350"/>
            <a:ext cx="73898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3600">
                <a:solidFill>
                  <a:srgbClr val="FF0000"/>
                </a:solidFill>
              </a:rPr>
              <a:t>Передовики производства </a:t>
            </a:r>
          </a:p>
        </p:txBody>
      </p:sp>
    </p:spTree>
    <p:extLst>
      <p:ext uri="{BB962C8B-B14F-4D97-AF65-F5344CB8AC3E}">
        <p14:creationId xmlns:p14="http://schemas.microsoft.com/office/powerpoint/2010/main" val="227985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96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1" t="3799" r="999" b="6950"/>
          <a:stretch>
            <a:fillRect/>
          </a:stretch>
        </p:blipFill>
        <p:spPr bwMode="auto">
          <a:xfrm>
            <a:off x="4214813" y="0"/>
            <a:ext cx="4608512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59" name="Объект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3673475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00563" y="0"/>
            <a:ext cx="427672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КНИГА ПОЧЕТА</a:t>
            </a:r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" t="18134"/>
          <a:stretch>
            <a:fillRect/>
          </a:stretch>
        </p:blipFill>
        <p:spPr bwMode="auto">
          <a:xfrm>
            <a:off x="4143375" y="3643313"/>
            <a:ext cx="4857750" cy="307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98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06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706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Музей – гордость школы, частица нашей </a:t>
            </a:r>
            <a:r>
              <a:rPr lang="ru-RU" sz="4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жизни.</a:t>
            </a:r>
          </a:p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4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</a:t>
            </a:r>
            <a:r>
              <a:rPr lang="ru-RU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незатухающий очаг, здесь горит и не гаснет огонь любви к родному краю, к его людям.</a:t>
            </a:r>
            <a:endParaRPr lang="ru-RU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lnSpc>
                <a:spcPct val="115000"/>
              </a:lnSpc>
              <a:spcAft>
                <a:spcPts val="0"/>
              </a:spcAft>
            </a:pP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394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753</TotalTime>
  <Words>186</Words>
  <Application>Microsoft Office PowerPoint</Application>
  <PresentationFormat>Экран (4:3)</PresentationFormat>
  <Paragraphs>10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Тема Office</vt:lpstr>
      <vt:lpstr>МБОУ Киселевская СОШ им. Н.В. Попова  «Школьный музей – центр гражданско-патриотического и духовно-нравственного воспитания школьников»</vt:lpstr>
      <vt:lpstr>Краеведческий музей Киселевской средней школы – один из старейших в районе. Дата открытия музея -17 января 1984г.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Школьный музей МБУ  «Школа №и89»</dc:title>
  <dc:creator>Svetlana</dc:creator>
  <cp:lastModifiedBy>istiriya</cp:lastModifiedBy>
  <cp:revision>65</cp:revision>
  <dcterms:created xsi:type="dcterms:W3CDTF">2019-03-31T14:37:44Z</dcterms:created>
  <dcterms:modified xsi:type="dcterms:W3CDTF">2022-11-15T08:34:50Z</dcterms:modified>
</cp:coreProperties>
</file>