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22"/>
  </p:notesMasterIdLst>
  <p:sldIdLst>
    <p:sldId id="303" r:id="rId2"/>
    <p:sldId id="311" r:id="rId3"/>
    <p:sldId id="294" r:id="rId4"/>
    <p:sldId id="287" r:id="rId5"/>
    <p:sldId id="261" r:id="rId6"/>
    <p:sldId id="288" r:id="rId7"/>
    <p:sldId id="266" r:id="rId8"/>
    <p:sldId id="268" r:id="rId9"/>
    <p:sldId id="289" r:id="rId10"/>
    <p:sldId id="269" r:id="rId11"/>
    <p:sldId id="292" r:id="rId12"/>
    <p:sldId id="270" r:id="rId13"/>
    <p:sldId id="297" r:id="rId14"/>
    <p:sldId id="296" r:id="rId15"/>
    <p:sldId id="309" r:id="rId16"/>
    <p:sldId id="310" r:id="rId17"/>
    <p:sldId id="305" r:id="rId18"/>
    <p:sldId id="306" r:id="rId19"/>
    <p:sldId id="307" r:id="rId20"/>
    <p:sldId id="30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104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8803D7-FDAD-41E0-85A6-349996AFC562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890F7-B963-45FB-BD2B-64B0CAF42D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5BF709-D99E-45A0-B988-9EF83A264A1D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FA4215-63F0-460A-ABF9-7312147C9758}" type="datetimeFigureOut">
              <a:rPr lang="ru-RU" smtClean="0"/>
              <a:pPr/>
              <a:t>23.10.2019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51A43D9-3E24-4661-970C-5FF552B89944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42938" y="3860800"/>
            <a:ext cx="7772400" cy="2038350"/>
          </a:xfrm>
        </p:spPr>
        <p:txBody>
          <a:bodyPr/>
          <a:lstStyle/>
          <a:p>
            <a:pPr eaLnBrk="1" hangingPunct="1">
              <a:spcBef>
                <a:spcPct val="50000"/>
              </a:spcBef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accent2"/>
                </a:solidFill>
              </a:rPr>
              <a:t/>
            </a:r>
            <a:br>
              <a:rPr lang="ru-RU" b="1" dirty="0" smtClean="0">
                <a:solidFill>
                  <a:schemeClr val="accent2"/>
                </a:solidFill>
              </a:rPr>
            </a:br>
            <a:r>
              <a:rPr lang="ru-RU" b="1" dirty="0" smtClean="0">
                <a:solidFill>
                  <a:schemeClr val="accent2"/>
                </a:solidFill>
              </a:rPr>
              <a:t> </a:t>
            </a:r>
            <a:endParaRPr lang="ru-RU" b="1" dirty="0">
              <a:solidFill>
                <a:schemeClr val="accent2"/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7D00AA-460E-40CF-ACD5-A1AEAA24C143}" type="datetime1">
              <a:rPr lang="ru-RU"/>
              <a:pPr>
                <a:defRPr/>
              </a:pPr>
              <a:t>23.10.2019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112AC2-4072-4C0E-870F-D4E439D138F1}" type="slidenum">
              <a:rPr lang="ru-RU"/>
              <a:pPr>
                <a:defRPr/>
              </a:pPr>
              <a:t>1</a:t>
            </a:fld>
            <a:endParaRPr lang="ru-RU" dirty="0"/>
          </a:p>
        </p:txBody>
      </p:sp>
      <p:pic>
        <p:nvPicPr>
          <p:cNvPr id="4" name="Picture 3" descr="H:\Documents and Settings\Aida\Рабочий стол\LT_Alphabets_co_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627881">
            <a:off x="2713620" y="814238"/>
            <a:ext cx="3982258" cy="2895675"/>
          </a:xfrm>
          <a:prstGeom prst="rect">
            <a:avLst/>
          </a:prstGeom>
          <a:ln>
            <a:noFill/>
          </a:ln>
          <a:effectLst>
            <a:reflection blurRad="6350" stA="50000" endA="295" endPos="92000" dist="101600" dir="5400000" sy="-100000" algn="bl" rotWithShape="0"/>
            <a:softEdge rad="112500"/>
          </a:effectLst>
        </p:spPr>
      </p:pic>
      <p:sp>
        <p:nvSpPr>
          <p:cNvPr id="5" name="Прямоугольный треугольник 4"/>
          <p:cNvSpPr/>
          <p:nvPr/>
        </p:nvSpPr>
        <p:spPr>
          <a:xfrm rot="1698717">
            <a:off x="588759" y="394762"/>
            <a:ext cx="1175385" cy="369357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 rot="7077168">
            <a:off x="7072326" y="714360"/>
            <a:ext cx="1428736" cy="714348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7861007">
            <a:off x="7236072" y="3696216"/>
            <a:ext cx="816737" cy="238014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 rot="4258592">
            <a:off x="1087721" y="2579019"/>
            <a:ext cx="748965" cy="25715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 rot="6447455">
            <a:off x="1309556" y="485633"/>
            <a:ext cx="748965" cy="44951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1785611">
            <a:off x="7065832" y="601603"/>
            <a:ext cx="515109" cy="39852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142852"/>
            <a:ext cx="8643998" cy="6500858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5750" y="6611938"/>
            <a:ext cx="1195388" cy="2460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accent5">
                    <a:lumMod val="75000"/>
                  </a:schemeClr>
                </a:solidFill>
              </a:rPr>
              <a:t>http://aida.ucoz.ru</a:t>
            </a:r>
            <a:endParaRPr lang="ru-RU" sz="1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088" name="Прямоугольник 15"/>
          <p:cNvSpPr>
            <a:spLocks noChangeArrowheads="1"/>
          </p:cNvSpPr>
          <p:nvPr/>
        </p:nvSpPr>
        <p:spPr bwMode="auto">
          <a:xfrm>
            <a:off x="2286000" y="316388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39750" y="3933825"/>
            <a:ext cx="7632700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«Учиться будем  весело, </a:t>
            </a:r>
          </a:p>
          <a:p>
            <a:pPr>
              <a:defRPr/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чтоб хорошо учиться» </a:t>
            </a:r>
          </a:p>
          <a:p>
            <a:pPr>
              <a:defRPr/>
            </a:pPr>
            <a:r>
              <a:rPr lang="ru-RU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        </a:t>
            </a:r>
          </a:p>
          <a:p>
            <a:pPr>
              <a:defRPr/>
            </a:pP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Открытые уроки английского языка</a:t>
            </a:r>
          </a:p>
          <a:p>
            <a:pPr>
              <a:defRPr/>
            </a:pPr>
            <a:r>
              <a:rPr lang="ru-RU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Московченко</a:t>
            </a:r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 Валентины Николаевны</a:t>
            </a:r>
          </a:p>
          <a:p>
            <a:pPr>
              <a:defRPr/>
            </a:pPr>
            <a:r>
              <a:rPr lang="ru-RU" sz="3200" dirty="0">
                <a:latin typeface="Arial" charset="0"/>
                <a:cs typeface="+mn-cs"/>
              </a:rPr>
              <a:t/>
            </a:r>
            <a:br>
              <a:rPr lang="ru-RU" sz="3200" dirty="0">
                <a:latin typeface="Arial" charset="0"/>
                <a:cs typeface="+mn-cs"/>
              </a:rPr>
            </a:br>
            <a:endParaRPr lang="ru-RU" sz="3200" dirty="0">
              <a:latin typeface="Arial" charset="0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rgbClr val="FF0000"/>
                </a:solidFill>
              </a:rPr>
              <a:t>праздник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r>
              <a:rPr lang="en-US" dirty="0" smtClean="0">
                <a:solidFill>
                  <a:srgbClr val="FF0000"/>
                </a:solidFill>
              </a:rPr>
              <a:t>     </a:t>
            </a:r>
            <a:r>
              <a:rPr lang="ru-RU" dirty="0" smtClean="0">
                <a:solidFill>
                  <a:srgbClr val="FF0000"/>
                </a:solidFill>
              </a:rPr>
              <a:t>Рождество </a:t>
            </a:r>
            <a:r>
              <a:rPr lang="en-US" dirty="0" smtClean="0">
                <a:solidFill>
                  <a:srgbClr val="FF0000"/>
                </a:solidFill>
              </a:rPr>
              <a:t>      Christmas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3314" name="Picture 2" descr="C:\Users\1\Documents\100SSCAM\SDC100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0647" y="1772816"/>
            <a:ext cx="4245369" cy="4176464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148064" y="2204864"/>
            <a:ext cx="3292078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2776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Урок-турнир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«Животные наши друзья»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1\Desktop\SDC1014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7632848" cy="49685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Урок -обобщение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«Хобби или мои увлечения»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4339" name="Picture 3" descr="C:\Users\1\Documents\фото\7 класса (2)\SDC111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755576" y="1935163"/>
            <a:ext cx="7272808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FF0000"/>
                </a:solidFill>
              </a:rPr>
              <a:t>Урок </a:t>
            </a:r>
            <a:r>
              <a:rPr lang="ru-RU" sz="2800" dirty="0" smtClean="0">
                <a:solidFill>
                  <a:srgbClr val="FF0000"/>
                </a:solidFill>
              </a:rPr>
              <a:t>–праздник </a:t>
            </a:r>
            <a:r>
              <a:rPr lang="en-US" sz="2800" dirty="0" smtClean="0">
                <a:solidFill>
                  <a:srgbClr val="FF0000"/>
                </a:solidFill>
              </a:rPr>
              <a:t>                   </a:t>
            </a:r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en-US" sz="4800" dirty="0" smtClean="0">
                <a:solidFill>
                  <a:srgbClr val="FF0000"/>
                </a:solidFill>
              </a:rPr>
              <a:t>Hallowe’en</a:t>
            </a:r>
            <a:endParaRPr lang="ru-RU" sz="48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492896"/>
            <a:ext cx="404177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 descr="C:\Users\1\Desktop\S630119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501008"/>
            <a:ext cx="4041775" cy="2907487"/>
          </a:xfrm>
          <a:prstGeom prst="rect">
            <a:avLst/>
          </a:prstGeom>
          <a:noFill/>
        </p:spPr>
      </p:pic>
      <p:pic>
        <p:nvPicPr>
          <p:cNvPr id="9" name="Picture 2" descr="C:\Users\1\Documents\фото\хэллоуин 2009\S6301189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8683" y="1493812"/>
            <a:ext cx="3060339" cy="204022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   </a:t>
            </a:r>
            <a:r>
              <a:rPr lang="ru-RU" sz="3100" dirty="0" smtClean="0">
                <a:solidFill>
                  <a:srgbClr val="FF0000"/>
                </a:solidFill>
              </a:rPr>
              <a:t>Чайная вечеринка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       «Большое чаепитие»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1" name="Picture 3" descr="C:\Users\1\Desktop\SDC1199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7632848" cy="509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008112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Урок-турнир 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052" y="1935163"/>
            <a:ext cx="7297896" cy="4389437"/>
          </a:xfrm>
        </p:spPr>
      </p:pic>
    </p:spTree>
    <p:extLst>
      <p:ext uri="{BB962C8B-B14F-4D97-AF65-F5344CB8AC3E}">
        <p14:creationId xmlns:p14="http://schemas.microsoft.com/office/powerpoint/2010/main" val="435459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56467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Урок игра-путешествие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484785"/>
            <a:ext cx="6912768" cy="4839816"/>
          </a:xfrm>
        </p:spPr>
      </p:pic>
    </p:spTree>
    <p:extLst>
      <p:ext uri="{BB962C8B-B14F-4D97-AF65-F5344CB8AC3E}">
        <p14:creationId xmlns:p14="http://schemas.microsoft.com/office/powerpoint/2010/main" val="33636298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             Неделя английского языка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chemeClr val="accent1"/>
                </a:solidFill>
              </a:rPr>
              <a:t>Конкурс газет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 Мы живем на одной планете»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«Знаете ли Вы географию?»</a:t>
            </a:r>
            <a:endParaRPr lang="ru-RU" dirty="0"/>
          </a:p>
        </p:txBody>
      </p:sp>
      <p:pic>
        <p:nvPicPr>
          <p:cNvPr id="7" name="Picture 2" descr="C:\Users\1\Documents\фото\неделя фото\SDC1201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8" name="Picture 2" descr="C:\Users\1\Documents\фото\неделя фото\SDC1201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45025" y="2922191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08012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    </a:t>
            </a:r>
            <a:r>
              <a:rPr lang="ru-RU" sz="4000" dirty="0" smtClean="0">
                <a:solidFill>
                  <a:srgbClr val="FF0000"/>
                </a:solidFill>
              </a:rPr>
              <a:t>Неделя английского языка 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chemeClr val="accent1"/>
                </a:solidFill>
              </a:rPr>
              <a:t>Конкурс газет</a:t>
            </a:r>
            <a:endParaRPr lang="ru-RU" sz="2700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«Телевизор. Смотреть или нет?»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«Чтение? Почему нет?»</a:t>
            </a:r>
            <a:endParaRPr lang="ru-RU" dirty="0"/>
          </a:p>
        </p:txBody>
      </p:sp>
      <p:pic>
        <p:nvPicPr>
          <p:cNvPr id="7" name="Picture 2" descr="C:\Users\1\Documents\фото\неделя фото\SDC12010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8" name="Picture 2" descr="C:\Users\1\Documents\фото\неделя фото\SDC12009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45025" y="2922191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         Неделя английского языка</a:t>
            </a:r>
            <a:r>
              <a:rPr lang="ru-RU" sz="5400" b="1" dirty="0" smtClean="0">
                <a:solidFill>
                  <a:srgbClr val="FF0000"/>
                </a:solidFill>
              </a:rPr>
              <a:t/>
            </a:r>
            <a:br>
              <a:rPr lang="ru-RU" sz="5400" b="1" dirty="0" smtClean="0">
                <a:solidFill>
                  <a:srgbClr val="FF0000"/>
                </a:solidFill>
              </a:rPr>
            </a:br>
            <a:r>
              <a:rPr lang="ru-RU" sz="2400" dirty="0" smtClean="0">
                <a:solidFill>
                  <a:schemeClr val="accent1"/>
                </a:solidFill>
              </a:rPr>
              <a:t>Конкурс газет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«Календарь праздников»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«Продолжи слово»</a:t>
            </a:r>
            <a:endParaRPr lang="ru-RU" dirty="0"/>
          </a:p>
        </p:txBody>
      </p:sp>
      <p:pic>
        <p:nvPicPr>
          <p:cNvPr id="7" name="Picture 2" descr="C:\Users\1\Documents\фото\неделя фото\SDC12008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57200" y="2922786"/>
            <a:ext cx="4040188" cy="3030141"/>
          </a:xfrm>
          <a:prstGeom prst="rect">
            <a:avLst/>
          </a:prstGeom>
          <a:noFill/>
        </p:spPr>
      </p:pic>
      <p:pic>
        <p:nvPicPr>
          <p:cNvPr id="8" name="Picture 2" descr="C:\Users\1\Documents\фото\неделя фото\SDC12007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645025" y="2922191"/>
            <a:ext cx="4041775" cy="303133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945002"/>
            <a:ext cx="7056784" cy="4909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387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ый треугольник 4"/>
          <p:cNvSpPr/>
          <p:nvPr/>
        </p:nvSpPr>
        <p:spPr>
          <a:xfrm rot="1698717">
            <a:off x="588759" y="394762"/>
            <a:ext cx="1175385" cy="369357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Прямоугольный треугольник 5"/>
          <p:cNvSpPr/>
          <p:nvPr/>
        </p:nvSpPr>
        <p:spPr>
          <a:xfrm rot="7077168">
            <a:off x="7072326" y="714360"/>
            <a:ext cx="1428736" cy="714348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ый треугольник 6"/>
          <p:cNvSpPr/>
          <p:nvPr/>
        </p:nvSpPr>
        <p:spPr>
          <a:xfrm rot="7861007">
            <a:off x="7236072" y="3696216"/>
            <a:ext cx="816737" cy="238014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ый треугольник 7"/>
          <p:cNvSpPr/>
          <p:nvPr/>
        </p:nvSpPr>
        <p:spPr>
          <a:xfrm rot="4258592">
            <a:off x="1087721" y="2579019"/>
            <a:ext cx="748965" cy="25715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ый треугольник 8"/>
          <p:cNvSpPr/>
          <p:nvPr/>
        </p:nvSpPr>
        <p:spPr>
          <a:xfrm rot="6447455">
            <a:off x="1309556" y="485633"/>
            <a:ext cx="748965" cy="44951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ый треугольник 9"/>
          <p:cNvSpPr/>
          <p:nvPr/>
        </p:nvSpPr>
        <p:spPr>
          <a:xfrm rot="1785611">
            <a:off x="7065832" y="601603"/>
            <a:ext cx="515109" cy="398525"/>
          </a:xfrm>
          <a:prstGeom prst="rtTriangle">
            <a:avLst/>
          </a:prstGeom>
          <a:solidFill>
            <a:schemeClr val="bg1"/>
          </a:solidFill>
          <a:ln>
            <a:noFill/>
          </a:ln>
          <a:effectLst>
            <a:reflection blurRad="6350" stA="50000" endA="295" endPos="92000" dist="101600" dir="5400000" sy="-100000" algn="bl" rotWithShape="0"/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5720" y="142852"/>
            <a:ext cx="8643998" cy="6500858"/>
          </a:xfrm>
          <a:prstGeom prst="rect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85750" y="6611938"/>
            <a:ext cx="1195388" cy="2460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000" dirty="0">
                <a:solidFill>
                  <a:schemeClr val="accent5">
                    <a:lumMod val="75000"/>
                  </a:schemeClr>
                </a:solidFill>
              </a:rPr>
              <a:t>http://aida.ucoz.ru</a:t>
            </a:r>
            <a:endParaRPr lang="ru-RU" sz="1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A7D00AA-460E-40CF-ACD5-A1AEAA24C143}" type="datetime1">
              <a:rPr lang="ru-RU"/>
              <a:pPr>
                <a:defRPr/>
              </a:pPr>
              <a:t>23.10.2019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E621B6-66FA-42A2-BB27-73008C0F5E53}" type="slidenum">
              <a:rPr lang="ru-RU"/>
              <a:pPr>
                <a:defRPr/>
              </a:pPr>
              <a:t>20</a:t>
            </a:fld>
            <a:endParaRPr lang="ru-RU" dirty="0"/>
          </a:p>
        </p:txBody>
      </p:sp>
      <p:sp>
        <p:nvSpPr>
          <p:cNvPr id="30734" name="Прямоугольник 15"/>
          <p:cNvSpPr>
            <a:spLocks noChangeArrowheads="1"/>
          </p:cNvSpPr>
          <p:nvPr/>
        </p:nvSpPr>
        <p:spPr bwMode="auto">
          <a:xfrm>
            <a:off x="2286000" y="3163888"/>
            <a:ext cx="4572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/>
            </a:r>
            <a:br>
              <a:rPr lang="ru-RU"/>
            </a:b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27584" y="908720"/>
            <a:ext cx="7704856" cy="48936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endParaRPr lang="ru-RU" sz="2400" b="1" i="1" dirty="0">
              <a:ln w="17780" cmpd="sng">
                <a:solidFill>
                  <a:schemeClr val="tx1"/>
                </a:solidFill>
                <a:prstDash val="solid"/>
                <a:miter lim="800000"/>
              </a:ln>
              <a:solidFill>
                <a:srgbClr val="03080D"/>
              </a:solidFill>
              <a:effectLst>
                <a:outerShdw blurRad="50800" algn="tl" rotWithShape="0">
                  <a:srgbClr val="000000"/>
                </a:outerShdw>
              </a:effectLst>
              <a:latin typeface="Arial" charset="0"/>
              <a:cs typeface="+mn-cs"/>
            </a:endParaRPr>
          </a:p>
          <a:p>
            <a:pPr algn="ctr">
              <a:defRPr/>
            </a:pPr>
            <a:r>
              <a:rPr lang="ru-RU" sz="3600" b="1" i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+mn-cs"/>
              </a:rPr>
              <a:t>Я думаю, что самое главное-это желание учителя творить,</a:t>
            </a:r>
          </a:p>
          <a:p>
            <a:pPr algn="ctr">
              <a:defRPr/>
            </a:pPr>
            <a:r>
              <a:rPr lang="ru-RU" sz="3600" b="1" i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+mn-cs"/>
              </a:rPr>
              <a:t>учиться, экспериментировать и делиться </a:t>
            </a:r>
          </a:p>
          <a:p>
            <a:pPr algn="ctr">
              <a:defRPr/>
            </a:pPr>
            <a:r>
              <a:rPr lang="ru-RU" sz="3600" b="1" i="1" dirty="0">
                <a:ln w="17780" cmpd="sng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+mn-cs"/>
              </a:rPr>
              <a:t>своими знаниями и опытом, приобретенными в процессе самообразования</a:t>
            </a:r>
            <a:r>
              <a:rPr lang="ru-RU" sz="3600" b="1" i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Arial" charset="0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304800"/>
            <a:ext cx="7651576" cy="1035968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       </a:t>
            </a:r>
            <a:r>
              <a:rPr lang="ru-RU" sz="2800" b="1" dirty="0" err="1" smtClean="0">
                <a:solidFill>
                  <a:srgbClr val="002060"/>
                </a:solidFill>
                <a:latin typeface="Arial Black" pitchFamily="34" charset="0"/>
              </a:rPr>
              <a:t>Московченко</a:t>
            </a: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Arial Black" pitchFamily="34" charset="0"/>
              </a:rPr>
              <a:t> Валентина  Николаевна 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0" y="1772816"/>
            <a:ext cx="4267200" cy="428984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1\Desktop\SDC1105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220072" y="1628800"/>
            <a:ext cx="3672408" cy="4860032"/>
          </a:xfrm>
          <a:prstGeom prst="rect">
            <a:avLst/>
          </a:prstGeom>
          <a:noFill/>
        </p:spPr>
      </p:pic>
      <p:pic>
        <p:nvPicPr>
          <p:cNvPr id="5" name="Picture 2" descr="F:\detia-505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725144"/>
            <a:ext cx="1944688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Выноска-облако 5"/>
          <p:cNvSpPr/>
          <p:nvPr/>
        </p:nvSpPr>
        <p:spPr>
          <a:xfrm>
            <a:off x="2555875" y="3068638"/>
            <a:ext cx="3095625" cy="1873250"/>
          </a:xfrm>
          <a:prstGeom prst="cloudCallout">
            <a:avLst>
              <a:gd name="adj1" fmla="val -71906"/>
              <a:gd name="adj2" fmla="val 44246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2000" dirty="0"/>
              <a:t>«Любое дело </a:t>
            </a:r>
          </a:p>
          <a:p>
            <a:pPr>
              <a:defRPr/>
            </a:pPr>
            <a:r>
              <a:rPr lang="ru-RU" sz="2000" dirty="0"/>
              <a:t>   творчески, а иначе зачем?»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00336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  </a:t>
            </a:r>
            <a:r>
              <a:rPr lang="ru-RU" sz="2800" dirty="0" smtClean="0">
                <a:solidFill>
                  <a:srgbClr val="FF0000"/>
                </a:solidFill>
              </a:rPr>
              <a:t>Урок-путешествие </a:t>
            </a:r>
            <a:r>
              <a:rPr lang="ru-RU" sz="3200" dirty="0" smtClean="0">
                <a:solidFill>
                  <a:srgbClr val="FF0000"/>
                </a:solidFill>
              </a:rPr>
              <a:t/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                               «В королевстве буквы Е»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1\Documents\100SSCAM\SDC110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124744"/>
            <a:ext cx="8435280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Урок- </a:t>
            </a:r>
            <a:r>
              <a:rPr lang="ru-RU" sz="3200" dirty="0">
                <a:solidFill>
                  <a:srgbClr val="FF0000"/>
                </a:solidFill>
              </a:rPr>
              <a:t>ролевая </a:t>
            </a:r>
            <a:r>
              <a:rPr lang="ru-RU" sz="3200" dirty="0" smtClean="0">
                <a:solidFill>
                  <a:srgbClr val="FF0000"/>
                </a:solidFill>
              </a:rPr>
              <a:t>игра</a:t>
            </a:r>
            <a:br>
              <a:rPr lang="ru-RU" sz="3200" dirty="0" smtClean="0">
                <a:solidFill>
                  <a:srgbClr val="FF0000"/>
                </a:solidFill>
              </a:rPr>
            </a:br>
            <a:r>
              <a:rPr lang="ru-RU" sz="3200" dirty="0" smtClean="0">
                <a:solidFill>
                  <a:srgbClr val="FF0000"/>
                </a:solidFill>
              </a:rPr>
              <a:t>                                         </a:t>
            </a:r>
            <a:r>
              <a:rPr lang="ru-RU" sz="4000" dirty="0" smtClean="0">
                <a:solidFill>
                  <a:srgbClr val="FF0000"/>
                </a:solidFill>
              </a:rPr>
              <a:t>«День благодарения» 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790" y="1340768"/>
            <a:ext cx="8272442" cy="53364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22413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2800" dirty="0" smtClean="0">
                <a:solidFill>
                  <a:srgbClr val="FF0000"/>
                </a:solidFill>
              </a:rPr>
              <a:t>Урок –игра         </a:t>
            </a:r>
            <a:r>
              <a:rPr lang="ru-RU" sz="4000" dirty="0" smtClean="0">
                <a:solidFill>
                  <a:srgbClr val="FF0000"/>
                </a:solidFill>
              </a:rPr>
              <a:t>«Вечеринка шаров»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1\Documents\100SSCAM\SDC102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187624" y="1700809"/>
            <a:ext cx="6912768" cy="46237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64096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sz="4000" dirty="0" smtClean="0">
                <a:solidFill>
                  <a:srgbClr val="FF0000"/>
                </a:solidFill>
              </a:rPr>
              <a:t>Праздник английского алфавита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0242" name="Picture 2" descr="C:\Users\1\Documents\100SSCAM\SDC110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7776863" cy="509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Урок-игра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« Английские пословицы»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1\Documents\100SSCAM\SDC101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Урок-дискуссия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dirty="0" smtClean="0">
                <a:solidFill>
                  <a:srgbClr val="FF0000"/>
                </a:solidFill>
              </a:rPr>
              <a:t>     «Экологические проблемы»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Picture 2" descr="C:\Users\1\Documents\100SSCAM\SDC10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45708" y="1935163"/>
            <a:ext cx="5852583" cy="4389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276</TotalTime>
  <Words>149</Words>
  <Application>Microsoft Office PowerPoint</Application>
  <PresentationFormat>Экран (4:3)</PresentationFormat>
  <Paragraphs>45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Arial Black</vt:lpstr>
      <vt:lpstr>Calibri</vt:lpstr>
      <vt:lpstr>Constantia</vt:lpstr>
      <vt:lpstr>Wingdings 2</vt:lpstr>
      <vt:lpstr>Поток</vt:lpstr>
      <vt:lpstr>   </vt:lpstr>
      <vt:lpstr>Презентация PowerPoint</vt:lpstr>
      <vt:lpstr>       Московченко  Валентина  Николаевна </vt:lpstr>
      <vt:lpstr>  Урок-путешествие                                  «В королевстве буквы Е»</vt:lpstr>
      <vt:lpstr>Урок- ролевая игра                                          «День благодарения» </vt:lpstr>
      <vt:lpstr> Урок –игра         «Вечеринка шаров»</vt:lpstr>
      <vt:lpstr> Праздник английского алфавита</vt:lpstr>
      <vt:lpstr>Урок-игра       « Английские пословицы»</vt:lpstr>
      <vt:lpstr> Урок-дискуссия       «Экологические проблемы»</vt:lpstr>
      <vt:lpstr>праздник       Рождество       Christmas</vt:lpstr>
      <vt:lpstr>Урок-турнир  «Животные наши друзья»</vt:lpstr>
      <vt:lpstr>Урок -обобщение      «Хобби или мои увлечения»</vt:lpstr>
      <vt:lpstr>Урок –праздник                     Hallowe’en</vt:lpstr>
      <vt:lpstr>    Чайная вечеринка             «Большое чаепитие»</vt:lpstr>
      <vt:lpstr>Урок-турнир </vt:lpstr>
      <vt:lpstr>Урок игра-путешествие</vt:lpstr>
      <vt:lpstr>             Неделя английского языка Конкурс газет</vt:lpstr>
      <vt:lpstr>    Неделя английского языка  Конкурс газет</vt:lpstr>
      <vt:lpstr>         Неделя английского языка Конкурс газет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admin</cp:lastModifiedBy>
  <cp:revision>32</cp:revision>
  <dcterms:created xsi:type="dcterms:W3CDTF">2014-11-07T16:48:33Z</dcterms:created>
  <dcterms:modified xsi:type="dcterms:W3CDTF">2019-10-23T18:31:39Z</dcterms:modified>
</cp:coreProperties>
</file>